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75" d="100"/>
          <a:sy n="75" d="100"/>
        </p:scale>
        <p:origin x="-112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5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0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sk-SK" sz="55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Pozorovanie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Aplikácie </a:t>
            </a:r>
            <a:r>
              <a:rPr lang="sk-SK" sz="30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r>
              <a:rPr lang="pt-BR" sz="30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: </a:t>
            </a:r>
            <a:r>
              <a:rPr lang="sk-SK" sz="30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Pozorovanie</a:t>
            </a:r>
            <a:endParaRPr lang="en-US" sz="30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132856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Letecký dohľad nad veľkými plochami je možný pri </a:t>
            </a:r>
            <a:r>
              <a:rPr lang="pt-BR" sz="3000" b="1" spc="100" dirty="0">
                <a:solidFill>
                  <a:schemeClr val="bg1"/>
                </a:solidFill>
              </a:rPr>
              <a:t>nízkonákladových</a:t>
            </a:r>
            <a:r>
              <a:rPr lang="pt-BR" sz="3000" b="1" spc="100" dirty="0">
                <a:solidFill>
                  <a:srgbClr val="54BC9B"/>
                </a:solidFill>
              </a:rPr>
              <a:t> UAV.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300" y="3326782"/>
            <a:ext cx="6084168" cy="290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Pozorovanie</a:t>
            </a:r>
            <a:endParaRPr lang="en-US" sz="30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7564" y="2780928"/>
            <a:ext cx="78488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Aplikácie </a:t>
            </a:r>
            <a:r>
              <a:rPr lang="sk-SK" sz="3000" b="1" spc="100" dirty="0" smtClean="0">
                <a:solidFill>
                  <a:srgbClr val="54BC9B"/>
                </a:solidFill>
              </a:rPr>
              <a:t>pozorovania </a:t>
            </a:r>
            <a:r>
              <a:rPr lang="pt-BR" sz="3000" b="1" spc="100" dirty="0" smtClean="0">
                <a:solidFill>
                  <a:srgbClr val="54BC9B"/>
                </a:solidFill>
              </a:rPr>
              <a:t>zahŕňajú </a:t>
            </a:r>
            <a:r>
              <a:rPr lang="pt-BR" sz="3000" b="1" spc="100" dirty="0">
                <a:solidFill>
                  <a:srgbClr val="54BC9B"/>
                </a:solidFill>
              </a:rPr>
              <a:t>monitorovanie hospodárskych zvierat, mapovanie požiaru, </a:t>
            </a:r>
            <a:r>
              <a:rPr lang="sk-SK" sz="3000" b="1" spc="100" dirty="0" smtClean="0">
                <a:solidFill>
                  <a:srgbClr val="54BC9B"/>
                </a:solidFill>
              </a:rPr>
              <a:t>kontrola </a:t>
            </a:r>
            <a:r>
              <a:rPr lang="pt-BR" sz="3000" b="1" spc="100" dirty="0" smtClean="0">
                <a:solidFill>
                  <a:srgbClr val="54BC9B"/>
                </a:solidFill>
              </a:rPr>
              <a:t>bezpečnos</a:t>
            </a:r>
            <a:r>
              <a:rPr lang="sk-SK" sz="3000" b="1" spc="100" dirty="0" smtClean="0">
                <a:solidFill>
                  <a:srgbClr val="54BC9B"/>
                </a:solidFill>
              </a:rPr>
              <a:t>ti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potrubia, domácu bezpečnosť, </a:t>
            </a:r>
            <a:r>
              <a:rPr lang="sk-SK" sz="3000" b="1" spc="100" dirty="0" smtClean="0">
                <a:solidFill>
                  <a:srgbClr val="54BC9B"/>
                </a:solidFill>
              </a:rPr>
              <a:t>cestné kontroly </a:t>
            </a:r>
            <a:r>
              <a:rPr lang="pt-BR" sz="3000" b="1" spc="100" dirty="0" smtClean="0">
                <a:solidFill>
                  <a:srgbClr val="54BC9B"/>
                </a:solidFill>
              </a:rPr>
              <a:t>a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antipirátstvo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5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0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0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Pozorovanie</a:t>
            </a:r>
            <a:endParaRPr lang="en-US" sz="30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569836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UAV v komerčnom leteckom dozore sa </a:t>
            </a:r>
            <a:r>
              <a:rPr lang="pt-BR" sz="3000" b="1" spc="100" dirty="0" smtClean="0">
                <a:solidFill>
                  <a:srgbClr val="54BC9B"/>
                </a:solidFill>
              </a:rPr>
              <a:t>rozširuj</a:t>
            </a:r>
            <a:r>
              <a:rPr lang="sk-SK" sz="3000" b="1" spc="100" dirty="0" smtClean="0">
                <a:solidFill>
                  <a:srgbClr val="54BC9B"/>
                </a:solidFill>
              </a:rPr>
              <a:t>ú aj</a:t>
            </a:r>
            <a:r>
              <a:rPr lang="pt-BR" sz="3000" b="1" spc="10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s nástupom detekcie automatizovaných objektov.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5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75</Words>
  <Application>Microsoft Office PowerPoint</Application>
  <PresentationFormat>Prezentácia na obrazovke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35</cp:revision>
  <dcterms:created xsi:type="dcterms:W3CDTF">2017-03-08T21:43:37Z</dcterms:created>
  <dcterms:modified xsi:type="dcterms:W3CDTF">2018-01-28T11:48:13Z</dcterms:modified>
</cp:coreProperties>
</file>